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842" r:id="rId2"/>
    <p:sldId id="954" r:id="rId3"/>
    <p:sldId id="955" r:id="rId4"/>
    <p:sldId id="956" r:id="rId5"/>
    <p:sldId id="957" r:id="rId6"/>
    <p:sldId id="7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576CD4"/>
    <a:srgbClr val="303237"/>
    <a:srgbClr val="4FD1CE"/>
    <a:srgbClr val="D2F3F2"/>
    <a:srgbClr val="000000"/>
    <a:srgbClr val="E4E7F8"/>
    <a:srgbClr val="D9D9D9"/>
    <a:srgbClr val="E7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94" d="100"/>
          <a:sy n="94" d="100"/>
        </p:scale>
        <p:origin x="432" y="31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svg"/><Relationship Id="rId18" Type="http://schemas.openxmlformats.org/officeDocument/2006/relationships/image" Target="../media/image14.emf"/><Relationship Id="rId3" Type="http://schemas.openxmlformats.org/officeDocument/2006/relationships/tags" Target="../tags/tag3.xml"/><Relationship Id="rId21" Type="http://schemas.openxmlformats.org/officeDocument/2006/relationships/image" Target="../media/image17.emf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emf"/><Relationship Id="rId2" Type="http://schemas.openxmlformats.org/officeDocument/2006/relationships/tags" Target="../tags/tag2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2.emf"/><Relationship Id="rId3" Type="http://schemas.openxmlformats.org/officeDocument/2006/relationships/tags" Target="../tags/tag6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1.emf"/><Relationship Id="rId2" Type="http://schemas.openxmlformats.org/officeDocument/2006/relationships/tags" Target="../tags/tag5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9.emf"/><Relationship Id="rId10" Type="http://schemas.openxmlformats.org/officeDocument/2006/relationships/image" Target="../media/image7.svg"/><Relationship Id="rId19" Type="http://schemas.openxmlformats.org/officeDocument/2006/relationships/image" Target="../media/image2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8.emf"/><Relationship Id="rId3" Type="http://schemas.openxmlformats.org/officeDocument/2006/relationships/tags" Target="../tags/tag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7.emf"/><Relationship Id="rId2" Type="http://schemas.openxmlformats.org/officeDocument/2006/relationships/tags" Target="../tags/tag8.xml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5.emf"/><Relationship Id="rId10" Type="http://schemas.openxmlformats.org/officeDocument/2006/relationships/image" Target="../media/image7.svg"/><Relationship Id="rId19" Type="http://schemas.openxmlformats.org/officeDocument/2006/relationships/image" Target="../media/image2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34.emf"/><Relationship Id="rId3" Type="http://schemas.openxmlformats.org/officeDocument/2006/relationships/tags" Target="../tags/tag1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33.emf"/><Relationship Id="rId2" Type="http://schemas.openxmlformats.org/officeDocument/2006/relationships/tags" Target="../tags/tag11.xml"/><Relationship Id="rId16" Type="http://schemas.openxmlformats.org/officeDocument/2006/relationships/image" Target="../media/image32.emf"/><Relationship Id="rId20" Type="http://schemas.openxmlformats.org/officeDocument/2006/relationships/image" Target="../media/image36.emf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31.emf"/><Relationship Id="rId10" Type="http://schemas.openxmlformats.org/officeDocument/2006/relationships/image" Target="../media/image7.svg"/><Relationship Id="rId19" Type="http://schemas.openxmlformats.org/officeDocument/2006/relationships/image" Target="../media/image3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02 octobre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L’information au service de l’action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des concurrents</a:t>
            </a: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6112759-BBB6-5E82-43A4-D2F53F807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59C33-955B-6801-96F6-8B5F3AE57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4" progId="TCLayout.ActiveDocument.1">
                  <p:embed/>
                </p:oleObj>
              </mc:Choice>
              <mc:Fallback>
                <p:oleObj name="think-cell Slide" r:id="rId8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A.L.V.A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+5,4%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NA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2023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2023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-2,2%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d’huiles et graisses végétales et animales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d'huiles et graisses brutes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88,8M€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-2,0M€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0F9F0C7-89BC-A2E4-9023-7581446CCE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1E999B-D846-6734-35A7-B706DFEF4A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485C91-C8B1-BAF0-73B2-E0A25AB40E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62E636-4E42-65E0-EED4-17204EB053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4FA24F-2213-5E91-9E89-77C66A6FED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D027B3-3AC9-0ABB-5FEB-24EFAE4D2EB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4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D07A769-9DDA-19AC-3D6F-636D5A7FE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A.S.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+7,8%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+18,7%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62,6%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53,6%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boissons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vins effervescents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34,9M€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18,7M€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0A29C32-C5C6-9C6D-B173-D9F73675C7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556471-16D0-8979-8F75-DE44B755EA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E528AF-DCE0-E08C-64E5-61DA9CFEBA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EA9F33-CD33-CD35-AC9D-39D228F114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77E87C-8A9B-432C-8EB7-AB1A75B8DB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69C21F-3FD9-48A0-EDBF-8A4D1F95EB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94DD30-21EB-50D1-D82C-6BB70CE5A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 DE L'ORIENT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2014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+10,6%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2014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+3,6%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0,9%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38,2M€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0,3M€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B96DA49-CE6D-7F40-0B5E-FD01E3759D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402F35-23B8-21BB-4393-F1B18CF94C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5196C2-7887-28E1-A614-C9B358C281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80411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80FC05-A3F1-5C23-F877-063DB2EBDB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43C04C0-4BD1-8C31-E7FF-936AB3EB29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F5CDE9-3F63-A15A-44BE-4EA894DE81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19822CC-BD60-825B-3DF2-FAC05F18F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ABATTOIRS DES CRETS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2016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+9,0%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2016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+36,7%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7,7%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5,1%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98,1M€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BEBBBEA-BA5F-6920-FD0B-0A829E436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A4D6F5-C4CB-664C-D76D-6FF313EDC8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1CA633-79DE-410C-3D87-E8CED9C5A5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49C91F-8FBA-3E33-0397-61ACAB0969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C752961-C239-D442-FBA8-D8271293AF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EDEAB7-D64C-1DA5-259B-0E51727F13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6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28755</TotalTime>
  <Words>615</Words>
  <Application>Microsoft Office PowerPoint</Application>
  <PresentationFormat>Widescreen</PresentationFormat>
  <Paragraphs>151</Paragraphs>
  <Slides>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Black</vt:lpstr>
      <vt:lpstr>Aptos Display</vt:lpstr>
      <vt:lpstr>Arial</vt:lpstr>
      <vt:lpstr>Lato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1102</cp:revision>
  <dcterms:created xsi:type="dcterms:W3CDTF">2025-05-09T11:21:43Z</dcterms:created>
  <dcterms:modified xsi:type="dcterms:W3CDTF">2025-10-02T17:24:44Z</dcterms:modified>
</cp:coreProperties>
</file>